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01603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Bob the Builder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EDF863-D60C-42D3-9F8A-4207D4C16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0023"/>
            <a:ext cx="7025777" cy="47798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2019-04-15T22:28:44Z</dcterms:modified>
  <cp:category>Shooting</cp:category>
</cp:coreProperties>
</file>

<file path=docProps/thumbnail.jpeg>
</file>